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05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07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623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71431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955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0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8186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445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584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291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542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834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530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35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99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ADD02-5CD2-4056-9BEA-2E3940A5419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9AEAC-04BE-46D2-9F5A-9C32B4A4F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36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403EB-20F6-DF60-D81A-A43689F71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55712"/>
          </a:xfrm>
        </p:spPr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DishDive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E5205B1-1036-550E-AE13-8706AA0D4A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557" y="1420838"/>
            <a:ext cx="11479237" cy="5205045"/>
          </a:xfrm>
        </p:spPr>
      </p:pic>
    </p:spTree>
    <p:extLst>
      <p:ext uri="{BB962C8B-B14F-4D97-AF65-F5344CB8AC3E}">
        <p14:creationId xmlns:p14="http://schemas.microsoft.com/office/powerpoint/2010/main" val="2064351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06818"/>
    </mc:Choice>
    <mc:Fallback>
      <p:transition advTm="206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8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51</TotalTime>
  <Words>1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ADLaM Display</vt:lpstr>
      <vt:lpstr>Arial</vt:lpstr>
      <vt:lpstr>Bookman Old Style</vt:lpstr>
      <vt:lpstr>Rockwell</vt:lpstr>
      <vt:lpstr>Damask</vt:lpstr>
      <vt:lpstr>DishDive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DishDive</dc:title>
  <dc:creator>Kidero Kristina</dc:creator>
  <cp:lastModifiedBy>Kidero Kristina</cp:lastModifiedBy>
  <cp:revision>1</cp:revision>
  <dcterms:created xsi:type="dcterms:W3CDTF">2024-03-19T18:03:05Z</dcterms:created>
  <dcterms:modified xsi:type="dcterms:W3CDTF">2024-03-19T18:54:22Z</dcterms:modified>
</cp:coreProperties>
</file>

<file path=docProps/thumbnail.jpeg>
</file>